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BA612-8F08-4AF9-837D-7C569E489FB5}" type="datetimeFigureOut">
              <a:rPr lang="fr-FR" smtClean="0"/>
              <a:t>28/05/2019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E22F8-F646-4B4D-BA9A-E8AF6C152C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2987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BA612-8F08-4AF9-837D-7C569E489FB5}" type="datetimeFigureOut">
              <a:rPr lang="fr-FR" smtClean="0"/>
              <a:t>28/05/2019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E22F8-F646-4B4D-BA9A-E8AF6C152C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9765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BA612-8F08-4AF9-837D-7C569E489FB5}" type="datetimeFigureOut">
              <a:rPr lang="fr-FR" smtClean="0"/>
              <a:t>28/05/2019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E22F8-F646-4B4D-BA9A-E8AF6C152C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6802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BA612-8F08-4AF9-837D-7C569E489FB5}" type="datetimeFigureOut">
              <a:rPr lang="fr-FR" smtClean="0"/>
              <a:t>28/05/2019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E22F8-F646-4B4D-BA9A-E8AF6C152C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8117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BA612-8F08-4AF9-837D-7C569E489FB5}" type="datetimeFigureOut">
              <a:rPr lang="fr-FR" smtClean="0"/>
              <a:t>28/05/2019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E22F8-F646-4B4D-BA9A-E8AF6C152C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2144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BA612-8F08-4AF9-837D-7C569E489FB5}" type="datetimeFigureOut">
              <a:rPr lang="fr-FR" smtClean="0"/>
              <a:t>28/05/2019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E22F8-F646-4B4D-BA9A-E8AF6C152C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4156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BA612-8F08-4AF9-837D-7C569E489FB5}" type="datetimeFigureOut">
              <a:rPr lang="fr-FR" smtClean="0"/>
              <a:t>28/05/2019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E22F8-F646-4B4D-BA9A-E8AF6C152C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2499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BA612-8F08-4AF9-837D-7C569E489FB5}" type="datetimeFigureOut">
              <a:rPr lang="fr-FR" smtClean="0"/>
              <a:t>28/05/2019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E22F8-F646-4B4D-BA9A-E8AF6C152C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2827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BA612-8F08-4AF9-837D-7C569E489FB5}" type="datetimeFigureOut">
              <a:rPr lang="fr-FR" smtClean="0"/>
              <a:t>28/05/2019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E22F8-F646-4B4D-BA9A-E8AF6C152C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7107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BA612-8F08-4AF9-837D-7C569E489FB5}" type="datetimeFigureOut">
              <a:rPr lang="fr-FR" smtClean="0"/>
              <a:t>28/05/2019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E22F8-F646-4B4D-BA9A-E8AF6C152C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4128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BA612-8F08-4AF9-837D-7C569E489FB5}" type="datetimeFigureOut">
              <a:rPr lang="fr-FR" smtClean="0"/>
              <a:t>28/05/2019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E22F8-F646-4B4D-BA9A-E8AF6C152C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808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3BA612-8F08-4AF9-837D-7C569E489FB5}" type="datetimeFigureOut">
              <a:rPr lang="fr-FR" smtClean="0"/>
              <a:t>28/05/2019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EE22F8-F646-4B4D-BA9A-E8AF6C152C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7254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11560" y="404664"/>
            <a:ext cx="7772400" cy="1470025"/>
          </a:xfrm>
        </p:spPr>
        <p:txBody>
          <a:bodyPr/>
          <a:lstStyle/>
          <a:p>
            <a:r>
              <a:rPr lang="fr-FR" dirty="0" smtClean="0"/>
              <a:t>Originaux de la bibliographie</a:t>
            </a:r>
            <a:br>
              <a:rPr lang="fr-FR" dirty="0" smtClean="0"/>
            </a:br>
            <a:r>
              <a:rPr lang="fr-FR" dirty="0" smtClean="0"/>
              <a:t>Lire est-ce bien raisonnable ? 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47664" y="4725144"/>
            <a:ext cx="6400800" cy="1752600"/>
          </a:xfrm>
        </p:spPr>
        <p:txBody>
          <a:bodyPr>
            <a:normAutofit/>
          </a:bodyPr>
          <a:lstStyle/>
          <a:p>
            <a:r>
              <a:rPr lang="fr-FR" sz="4400" dirty="0" smtClean="0">
                <a:solidFill>
                  <a:schemeClr val="tx1"/>
                </a:solidFill>
              </a:rPr>
              <a:t>William Wilson </a:t>
            </a:r>
          </a:p>
          <a:p>
            <a:r>
              <a:rPr lang="fr-FR" sz="4400" dirty="0" smtClean="0">
                <a:solidFill>
                  <a:schemeClr val="tx1"/>
                </a:solidFill>
              </a:rPr>
              <a:t>2005</a:t>
            </a:r>
            <a:endParaRPr lang="fr-FR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769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7. Le monde comme il va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603" y="1600200"/>
            <a:ext cx="4630794" cy="4525963"/>
          </a:xfrm>
        </p:spPr>
      </p:pic>
      <p:sp>
        <p:nvSpPr>
          <p:cNvPr id="3" name="Accolade fermante 2"/>
          <p:cNvSpPr/>
          <p:nvPr/>
        </p:nvSpPr>
        <p:spPr>
          <a:xfrm>
            <a:off x="6948264" y="5358794"/>
            <a:ext cx="72008" cy="86409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7020272" y="5589239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Présence de colle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683835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8. Histoire d’en rire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8098" y="1600200"/>
            <a:ext cx="4607803" cy="4525963"/>
          </a:xfrm>
        </p:spPr>
      </p:pic>
    </p:spTree>
    <p:extLst>
      <p:ext uri="{BB962C8B-B14F-4D97-AF65-F5344CB8AC3E}">
        <p14:creationId xmlns:p14="http://schemas.microsoft.com/office/powerpoint/2010/main" val="11216078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9. En quête d’aventures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5844" y="1600200"/>
            <a:ext cx="4512312" cy="4525963"/>
          </a:xfrm>
        </p:spPr>
      </p:pic>
    </p:spTree>
    <p:extLst>
      <p:ext uri="{BB962C8B-B14F-4D97-AF65-F5344CB8AC3E}">
        <p14:creationId xmlns:p14="http://schemas.microsoft.com/office/powerpoint/2010/main" val="11859254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10. Escales imaginaires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050" y="1600200"/>
            <a:ext cx="4585899" cy="4525963"/>
          </a:xfrm>
        </p:spPr>
      </p:pic>
    </p:spTree>
    <p:extLst>
      <p:ext uri="{BB962C8B-B14F-4D97-AF65-F5344CB8AC3E}">
        <p14:creationId xmlns:p14="http://schemas.microsoft.com/office/powerpoint/2010/main" val="29050782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11. Temps contés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785" y="1600200"/>
            <a:ext cx="4524429" cy="4525963"/>
          </a:xfrm>
        </p:spPr>
      </p:pic>
    </p:spTree>
    <p:extLst>
      <p:ext uri="{BB962C8B-B14F-4D97-AF65-F5344CB8AC3E}">
        <p14:creationId xmlns:p14="http://schemas.microsoft.com/office/powerpoint/2010/main" val="13502753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Caractéristiques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9 cadres avec les originaux encadrés avec des baguettes noires</a:t>
            </a:r>
          </a:p>
          <a:p>
            <a:r>
              <a:rPr lang="fr-FR" dirty="0" smtClean="0"/>
              <a:t>Une présentation et une bio bibliographie à ajouter</a:t>
            </a:r>
          </a:p>
          <a:p>
            <a:r>
              <a:rPr lang="fr-FR" dirty="0" smtClean="0"/>
              <a:t>Le cadre n°3 mesure 59 x 43,5 à l’horizontale</a:t>
            </a:r>
          </a:p>
          <a:p>
            <a:r>
              <a:rPr lang="fr-FR" dirty="0" smtClean="0"/>
              <a:t>Les autres cadres sont carrés 41,5 x 41,5</a:t>
            </a:r>
          </a:p>
          <a:p>
            <a:r>
              <a:rPr lang="fr-FR" dirty="0" smtClean="0"/>
              <a:t>Technique:</a:t>
            </a:r>
            <a:r>
              <a:rPr lang="fr-FR" dirty="0"/>
              <a:t> </a:t>
            </a:r>
            <a:r>
              <a:rPr lang="fr-FR" dirty="0" smtClean="0"/>
              <a:t>techniques mixtes (collage, stylos, crayon couleur, feutre couleur…)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7280809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Conditionnement</a:t>
            </a:r>
            <a:endParaRPr lang="fr-FR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10865" y="1628329"/>
            <a:ext cx="7704138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charset="0"/>
              <a:buNone/>
            </a:pPr>
            <a:r>
              <a:rPr lang="fr-FR" altLang="fr-FR" sz="1800" dirty="0">
                <a:solidFill>
                  <a:srgbClr val="FF0000"/>
                </a:solidFill>
                <a:latin typeface="Trebuchet MS" pitchFamily="34" charset="0"/>
                <a:sym typeface="Wingdings" pitchFamily="2" charset="2"/>
              </a:rPr>
              <a:t></a:t>
            </a:r>
            <a:r>
              <a:rPr lang="fr-FR" altLang="fr-FR" sz="1800" dirty="0">
                <a:solidFill>
                  <a:srgbClr val="FF0000"/>
                </a:solidFill>
                <a:latin typeface="Trebuchet MS" pitchFamily="34" charset="0"/>
              </a:rPr>
              <a:t>Ne pas utiliser de cutter et de scotch marron sur les pochettes et la boîte. Emballer la boîte avant transport et la stocker à plat.</a:t>
            </a:r>
          </a:p>
          <a:p>
            <a:pPr eaLnBrk="1" hangingPunct="1">
              <a:spcBef>
                <a:spcPct val="0"/>
              </a:spcBef>
              <a:buFont typeface="Arial" charset="0"/>
              <a:buNone/>
            </a:pPr>
            <a:endParaRPr lang="fr-FR" altLang="fr-FR" sz="1800" dirty="0">
              <a:solidFill>
                <a:srgbClr val="FF0000"/>
              </a:solidFill>
              <a:latin typeface="Trebuchet MS" pitchFamily="34" charset="0"/>
            </a:endParaRPr>
          </a:p>
          <a:p>
            <a:pPr eaLnBrk="1" hangingPunct="1">
              <a:spcBef>
                <a:spcPct val="0"/>
              </a:spcBef>
              <a:buFont typeface="Arial" charset="0"/>
              <a:buNone/>
            </a:pPr>
            <a:r>
              <a:rPr lang="fr-FR" altLang="fr-FR" sz="1800" dirty="0">
                <a:solidFill>
                  <a:srgbClr val="FF0000"/>
                </a:solidFill>
                <a:latin typeface="Trebuchet MS" pitchFamily="34" charset="0"/>
              </a:rPr>
              <a:t>Les pochettes sont fermées avec du scotch papier repositionnable : fonctionne comme un scratch et elles s’ouvrent comme des enveloppes : ne pas utiliser de cutter !</a:t>
            </a:r>
          </a:p>
        </p:txBody>
      </p:sp>
      <p:pic>
        <p:nvPicPr>
          <p:cNvPr id="5" name="Image 4" descr="Blexbolex-conditionnement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573016"/>
            <a:ext cx="4008437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5" descr="Blexbolex-Conditionnement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115" y="3534916"/>
            <a:ext cx="4068763" cy="270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93061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1. Présentation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55436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2. Biographie - bibliographie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53790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3. Couverture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412" y="1600200"/>
            <a:ext cx="6141176" cy="4525963"/>
          </a:xfrm>
        </p:spPr>
      </p:pic>
      <p:cxnSp>
        <p:nvCxnSpPr>
          <p:cNvPr id="5" name="Connecteur droit avec flèche 4"/>
          <p:cNvCxnSpPr/>
          <p:nvPr/>
        </p:nvCxnSpPr>
        <p:spPr>
          <a:xfrm flipH="1" flipV="1">
            <a:off x="7596336" y="1628800"/>
            <a:ext cx="360040" cy="1800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7956376" y="1725779"/>
            <a:ext cx="8640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Le cadre est abîmé, il n’y a plus de peinture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13536078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4. Photos de familles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8177" y="1600200"/>
            <a:ext cx="4587645" cy="4525963"/>
          </a:xfrm>
        </p:spPr>
      </p:pic>
      <p:cxnSp>
        <p:nvCxnSpPr>
          <p:cNvPr id="5" name="Connecteur droit avec flèche 4"/>
          <p:cNvCxnSpPr/>
          <p:nvPr/>
        </p:nvCxnSpPr>
        <p:spPr>
          <a:xfrm>
            <a:off x="1763688" y="5373216"/>
            <a:ext cx="50405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oneTexte 5"/>
          <p:cNvSpPr txBox="1"/>
          <p:nvPr/>
        </p:nvSpPr>
        <p:spPr>
          <a:xfrm>
            <a:off x="827584" y="5157192"/>
            <a:ext cx="1080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Le cadre est légèrement abimé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39438529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5. Les saisons du cœur 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047" y="1600200"/>
            <a:ext cx="4593906" cy="4525963"/>
          </a:xfrm>
        </p:spPr>
      </p:pic>
    </p:spTree>
    <p:extLst>
      <p:ext uri="{BB962C8B-B14F-4D97-AF65-F5344CB8AC3E}">
        <p14:creationId xmlns:p14="http://schemas.microsoft.com/office/powerpoint/2010/main" val="31184880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6. Jeux de moi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873" y="1600200"/>
            <a:ext cx="4564253" cy="4525963"/>
          </a:xfrm>
        </p:spPr>
      </p:pic>
    </p:spTree>
    <p:extLst>
      <p:ext uri="{BB962C8B-B14F-4D97-AF65-F5344CB8AC3E}">
        <p14:creationId xmlns:p14="http://schemas.microsoft.com/office/powerpoint/2010/main" val="356132359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185</Words>
  <Application>Microsoft Office PowerPoint</Application>
  <PresentationFormat>Affichage à l'écran (4:3)</PresentationFormat>
  <Paragraphs>27</Paragraphs>
  <Slides>14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5" baseType="lpstr">
      <vt:lpstr>Thème Office</vt:lpstr>
      <vt:lpstr>Originaux de la bibliographie Lire est-ce bien raisonnable ? </vt:lpstr>
      <vt:lpstr>Caractéristiques</vt:lpstr>
      <vt:lpstr>Conditionnement</vt:lpstr>
      <vt:lpstr>1. Présentation</vt:lpstr>
      <vt:lpstr>2. Biographie - bibliographie</vt:lpstr>
      <vt:lpstr>3. Couverture</vt:lpstr>
      <vt:lpstr>4. Photos de familles</vt:lpstr>
      <vt:lpstr>5. Les saisons du cœur </vt:lpstr>
      <vt:lpstr>6. Jeux de moi</vt:lpstr>
      <vt:lpstr>7. Le monde comme il va</vt:lpstr>
      <vt:lpstr>8. Histoire d’en rire</vt:lpstr>
      <vt:lpstr>9. En quête d’aventures</vt:lpstr>
      <vt:lpstr>10. Escales imaginaires</vt:lpstr>
      <vt:lpstr>11. Temps contés</vt:lpstr>
    </vt:vector>
  </TitlesOfParts>
  <Company>Marie de Paris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Originaux de la bibliographie</dc:title>
  <dc:creator>Guillot, Lea</dc:creator>
  <cp:lastModifiedBy>Guillot, Lea</cp:lastModifiedBy>
  <cp:revision>5</cp:revision>
  <dcterms:created xsi:type="dcterms:W3CDTF">2019-04-24T13:35:58Z</dcterms:created>
  <dcterms:modified xsi:type="dcterms:W3CDTF">2019-05-28T12:54:29Z</dcterms:modified>
</cp:coreProperties>
</file>