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AC89-3BDB-41D2-8FC6-4EB33A28C593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597A-3614-4563-9F05-BE941B611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45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AC89-3BDB-41D2-8FC6-4EB33A28C593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597A-3614-4563-9F05-BE941B611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18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AC89-3BDB-41D2-8FC6-4EB33A28C593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597A-3614-4563-9F05-BE941B611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68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AC89-3BDB-41D2-8FC6-4EB33A28C593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597A-3614-4563-9F05-BE941B611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11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AC89-3BDB-41D2-8FC6-4EB33A28C593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597A-3614-4563-9F05-BE941B611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76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AC89-3BDB-41D2-8FC6-4EB33A28C593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597A-3614-4563-9F05-BE941B611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AC89-3BDB-41D2-8FC6-4EB33A28C593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597A-3614-4563-9F05-BE941B611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82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AC89-3BDB-41D2-8FC6-4EB33A28C593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597A-3614-4563-9F05-BE941B611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6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AC89-3BDB-41D2-8FC6-4EB33A28C593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597A-3614-4563-9F05-BE941B611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83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AC89-3BDB-41D2-8FC6-4EB33A28C593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597A-3614-4563-9F05-BE941B611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74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AC89-3BDB-41D2-8FC6-4EB33A28C593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597A-3614-4563-9F05-BE941B611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81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AAC89-3BDB-41D2-8FC6-4EB33A28C593}" type="datetimeFigureOut">
              <a:rPr lang="fr-FR" smtClean="0"/>
              <a:t>20/07/2019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597A-3614-4563-9F05-BE941B611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4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Originaux de la bibliographie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De </a:t>
            </a:r>
            <a:r>
              <a:rPr lang="fr-FR" dirty="0" smtClean="0"/>
              <a:t>mots en images</a:t>
            </a:r>
            <a:br>
              <a:rPr lang="fr-FR" dirty="0" smtClean="0"/>
            </a:br>
            <a:r>
              <a:rPr lang="fr-FR" dirty="0" smtClean="0"/>
              <a:t>Sélection de livres pour les enfants de 3 à 6 ans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400800" cy="17526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Olivier Charpentier </a:t>
            </a:r>
          </a:p>
          <a:p>
            <a:r>
              <a:rPr lang="fr-FR" sz="4000" dirty="0" smtClean="0">
                <a:solidFill>
                  <a:schemeClr val="tx1"/>
                </a:solidFill>
              </a:rPr>
              <a:t>2007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2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7. Et moi et moi !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14" y="1600200"/>
            <a:ext cx="4534372" cy="4525963"/>
          </a:xfrm>
        </p:spPr>
      </p:pic>
    </p:spTree>
    <p:extLst>
      <p:ext uri="{BB962C8B-B14F-4D97-AF65-F5344CB8AC3E}">
        <p14:creationId xmlns:p14="http://schemas.microsoft.com/office/powerpoint/2010/main" val="410014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 Un p’tit cœur qui bat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65" y="1600200"/>
            <a:ext cx="4507469" cy="4525963"/>
          </a:xfrm>
        </p:spPr>
      </p:pic>
    </p:spTree>
    <p:extLst>
      <p:ext uri="{BB962C8B-B14F-4D97-AF65-F5344CB8AC3E}">
        <p14:creationId xmlns:p14="http://schemas.microsoft.com/office/powerpoint/2010/main" val="349572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9. Mon petit monde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07" y="1600200"/>
            <a:ext cx="4475786" cy="4525963"/>
          </a:xfrm>
        </p:spPr>
      </p:pic>
    </p:spTree>
    <p:extLst>
      <p:ext uri="{BB962C8B-B14F-4D97-AF65-F5344CB8AC3E}">
        <p14:creationId xmlns:p14="http://schemas.microsoft.com/office/powerpoint/2010/main" val="48691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10. Couleurs nature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06" y="1600200"/>
            <a:ext cx="4477187" cy="4525963"/>
          </a:xfrm>
        </p:spPr>
      </p:pic>
    </p:spTree>
    <p:extLst>
      <p:ext uri="{BB962C8B-B14F-4D97-AF65-F5344CB8AC3E}">
        <p14:creationId xmlns:p14="http://schemas.microsoft.com/office/powerpoint/2010/main" val="202302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11. Tout un Monde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43" y="1600200"/>
            <a:ext cx="4551514" cy="4525963"/>
          </a:xfrm>
        </p:spPr>
      </p:pic>
    </p:spTree>
    <p:extLst>
      <p:ext uri="{BB962C8B-B14F-4D97-AF65-F5344CB8AC3E}">
        <p14:creationId xmlns:p14="http://schemas.microsoft.com/office/powerpoint/2010/main" val="2916308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12.  Temps contés, temps chantés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29" y="1600200"/>
            <a:ext cx="4593742" cy="4525963"/>
          </a:xfrm>
        </p:spPr>
      </p:pic>
    </p:spTree>
    <p:extLst>
      <p:ext uri="{BB962C8B-B14F-4D97-AF65-F5344CB8AC3E}">
        <p14:creationId xmlns:p14="http://schemas.microsoft.com/office/powerpoint/2010/main" val="143950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13. Quatrième de couverture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21" y="1600200"/>
            <a:ext cx="4444158" cy="4525963"/>
          </a:xfrm>
        </p:spPr>
      </p:pic>
    </p:spTree>
    <p:extLst>
      <p:ext uri="{BB962C8B-B14F-4D97-AF65-F5344CB8AC3E}">
        <p14:creationId xmlns:p14="http://schemas.microsoft.com/office/powerpoint/2010/main" val="80167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12 cadres avec baguette rouge</a:t>
            </a:r>
          </a:p>
          <a:p>
            <a:pPr marL="0" indent="0">
              <a:buNone/>
            </a:pPr>
            <a:r>
              <a:rPr lang="fr-FR" dirty="0" smtClean="0"/>
              <a:t>Cadre n°3 de dimension 36,5 x 23,5 à l’horizontale</a:t>
            </a:r>
          </a:p>
          <a:p>
            <a:pPr marL="0" indent="0">
              <a:buNone/>
            </a:pPr>
            <a:r>
              <a:rPr lang="fr-FR" dirty="0" smtClean="0"/>
              <a:t>Cadre n°4 de dimension 43,5 x 45,5</a:t>
            </a:r>
          </a:p>
          <a:p>
            <a:pPr marL="0" indent="0">
              <a:buNone/>
            </a:pPr>
            <a:r>
              <a:rPr lang="fr-FR" dirty="0" smtClean="0"/>
              <a:t>Autres cadres de dimension 36,5 x 36,5</a:t>
            </a:r>
          </a:p>
          <a:p>
            <a:endParaRPr lang="fr-FR" dirty="0"/>
          </a:p>
          <a:p>
            <a:r>
              <a:rPr lang="fr-FR" dirty="0" smtClean="0"/>
              <a:t>Technique: </a:t>
            </a:r>
            <a:r>
              <a:rPr lang="fr-FR" dirty="0"/>
              <a:t>monotypes de peinture à l’huile sur papier vélin </a:t>
            </a:r>
            <a:r>
              <a:rPr lang="fr-FR" dirty="0" smtClean="0"/>
              <a:t>d’arches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3069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Conditionnement</a:t>
            </a:r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5162" y="1772816"/>
            <a:ext cx="77041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fr-FR" altLang="fr-FR" sz="1800" dirty="0">
                <a:solidFill>
                  <a:srgbClr val="FF0000"/>
                </a:solidFill>
                <a:latin typeface="Trebuchet MS" pitchFamily="34" charset="0"/>
                <a:sym typeface="Wingdings" pitchFamily="2" charset="2"/>
              </a:rPr>
              <a:t></a:t>
            </a:r>
            <a:r>
              <a:rPr lang="fr-FR" altLang="fr-FR" sz="1800" dirty="0">
                <a:solidFill>
                  <a:srgbClr val="FF0000"/>
                </a:solidFill>
                <a:latin typeface="Trebuchet MS" pitchFamily="34" charset="0"/>
              </a:rPr>
              <a:t>Ne pas utiliser de cutter et de scotch marron sur les pochettes et la boîte. Emballer la boîte avant transport et la stocker à plat.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fr-FR" altLang="fr-FR" sz="1800" dirty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fr-FR" altLang="fr-FR" sz="1800" dirty="0">
                <a:solidFill>
                  <a:srgbClr val="FF0000"/>
                </a:solidFill>
                <a:latin typeface="Trebuchet MS" pitchFamily="34" charset="0"/>
              </a:rPr>
              <a:t>Les pochettes sont fermées avec du scotch papier repositionnable : fonctionne comme un scratch et elles s’ouvrent comme des enveloppes : ne pas utiliser de cutter !</a:t>
            </a:r>
          </a:p>
        </p:txBody>
      </p:sp>
      <p:pic>
        <p:nvPicPr>
          <p:cNvPr id="5" name="Image 4" descr="Blexbolex-conditionneme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1" y="3861048"/>
            <a:ext cx="40084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Blexbolex-Conditionnemen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1" y="3861048"/>
            <a:ext cx="40687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81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21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Bio Bibliographie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30" y="1600200"/>
            <a:ext cx="4475539" cy="4525963"/>
          </a:xfrm>
        </p:spPr>
      </p:pic>
    </p:spTree>
    <p:extLst>
      <p:ext uri="{BB962C8B-B14F-4D97-AF65-F5344CB8AC3E}">
        <p14:creationId xmlns:p14="http://schemas.microsoft.com/office/powerpoint/2010/main" val="244006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dirty="0" smtClean="0"/>
              <a:t>. De mots en images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82" y="1600200"/>
            <a:ext cx="6827835" cy="4525963"/>
          </a:xfrm>
        </p:spPr>
      </p:pic>
    </p:spTree>
    <p:extLst>
      <p:ext uri="{BB962C8B-B14F-4D97-AF65-F5344CB8AC3E}">
        <p14:creationId xmlns:p14="http://schemas.microsoft.com/office/powerpoint/2010/main" val="44387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Couverture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18" y="1600200"/>
            <a:ext cx="4316564" cy="4525963"/>
          </a:xfrm>
        </p:spPr>
      </p:pic>
    </p:spTree>
    <p:extLst>
      <p:ext uri="{BB962C8B-B14F-4D97-AF65-F5344CB8AC3E}">
        <p14:creationId xmlns:p14="http://schemas.microsoft.com/office/powerpoint/2010/main" val="428881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Temps d’images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72" y="1600200"/>
            <a:ext cx="4509055" cy="4525963"/>
          </a:xfrm>
        </p:spPr>
      </p:pic>
    </p:spTree>
    <p:extLst>
      <p:ext uri="{BB962C8B-B14F-4D97-AF65-F5344CB8AC3E}">
        <p14:creationId xmlns:p14="http://schemas.microsoft.com/office/powerpoint/2010/main" val="31647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6. Une affaire de familles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48" y="1600200"/>
            <a:ext cx="4546304" cy="4525963"/>
          </a:xfrm>
        </p:spPr>
      </p:pic>
    </p:spTree>
    <p:extLst>
      <p:ext uri="{BB962C8B-B14F-4D97-AF65-F5344CB8AC3E}">
        <p14:creationId xmlns:p14="http://schemas.microsoft.com/office/powerpoint/2010/main" val="36063916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169</Words>
  <Application>Microsoft Office PowerPoint</Application>
  <PresentationFormat>Affichage à l'écran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Originaux de la bibliographie De mots en images Sélection de livres pour les enfants de 3 à 6 ans</vt:lpstr>
      <vt:lpstr>Caractéristiques</vt:lpstr>
      <vt:lpstr>Conditionnement</vt:lpstr>
      <vt:lpstr>1. Présentation</vt:lpstr>
      <vt:lpstr>2. Bio Bibliographie</vt:lpstr>
      <vt:lpstr>3. De mots en images</vt:lpstr>
      <vt:lpstr>4. Couverture</vt:lpstr>
      <vt:lpstr>5. Temps d’images</vt:lpstr>
      <vt:lpstr>6. Une affaire de familles</vt:lpstr>
      <vt:lpstr>7. Et moi et moi !</vt:lpstr>
      <vt:lpstr>8. Un p’tit cœur qui bat</vt:lpstr>
      <vt:lpstr>9. Mon petit monde</vt:lpstr>
      <vt:lpstr>10. Couleurs nature</vt:lpstr>
      <vt:lpstr>11. Tout un Monde</vt:lpstr>
      <vt:lpstr>12.  Temps contés, temps chantés</vt:lpstr>
      <vt:lpstr>13. Quatrième de couverture</vt:lpstr>
    </vt:vector>
  </TitlesOfParts>
  <Company>Marie de Paris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Originaux </dc:title>
  <dc:creator>Guillot, Lea</dc:creator>
  <cp:lastModifiedBy>Guillot, Lea</cp:lastModifiedBy>
  <cp:revision>5</cp:revision>
  <dcterms:created xsi:type="dcterms:W3CDTF">2019-04-25T13:49:07Z</dcterms:created>
  <dcterms:modified xsi:type="dcterms:W3CDTF">2019-07-20T08:56:46Z</dcterms:modified>
</cp:coreProperties>
</file>