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867D-E209-4E2A-BEB3-205F4921B8B5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0C98-7FAA-4465-98F3-4CAC42FEA0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3610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867D-E209-4E2A-BEB3-205F4921B8B5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0C98-7FAA-4465-98F3-4CAC42FEA0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6733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867D-E209-4E2A-BEB3-205F4921B8B5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0C98-7FAA-4465-98F3-4CAC42FEA0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446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867D-E209-4E2A-BEB3-205F4921B8B5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0C98-7FAA-4465-98F3-4CAC42FEA0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2074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867D-E209-4E2A-BEB3-205F4921B8B5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0C98-7FAA-4465-98F3-4CAC42FEA0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81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867D-E209-4E2A-BEB3-205F4921B8B5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0C98-7FAA-4465-98F3-4CAC42FEA0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469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867D-E209-4E2A-BEB3-205F4921B8B5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0C98-7FAA-4465-98F3-4CAC42FEA0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621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867D-E209-4E2A-BEB3-205F4921B8B5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0C98-7FAA-4465-98F3-4CAC42FEA0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16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867D-E209-4E2A-BEB3-205F4921B8B5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0C98-7FAA-4465-98F3-4CAC42FEA0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71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867D-E209-4E2A-BEB3-205F4921B8B5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0C98-7FAA-4465-98F3-4CAC42FEA0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7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867D-E209-4E2A-BEB3-205F4921B8B5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0C98-7FAA-4465-98F3-4CAC42FEA0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718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F867D-E209-4E2A-BEB3-205F4921B8B5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D0C98-7FAA-4465-98F3-4CAC42FEA0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690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fr-FR" dirty="0" smtClean="0"/>
              <a:t>Originaux de la bibliographie</a:t>
            </a:r>
            <a:br>
              <a:rPr lang="fr-FR" dirty="0" smtClean="0"/>
            </a:br>
            <a:r>
              <a:rPr lang="fr-FR" dirty="0" smtClean="0"/>
              <a:t>Des bébés, des livres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6400800" cy="1752600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Audrey Poussier</a:t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2008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52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6. Papa, maman, bébé… Et les autres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56" y="1600200"/>
            <a:ext cx="5302288" cy="4525963"/>
          </a:xfrm>
        </p:spPr>
      </p:pic>
    </p:spTree>
    <p:extLst>
      <p:ext uri="{BB962C8B-B14F-4D97-AF65-F5344CB8AC3E}">
        <p14:creationId xmlns:p14="http://schemas.microsoft.com/office/powerpoint/2010/main" val="3375039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7. Arrêt sur images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918" y="1600200"/>
            <a:ext cx="5234164" cy="4525963"/>
          </a:xfrm>
        </p:spPr>
      </p:pic>
      <p:sp>
        <p:nvSpPr>
          <p:cNvPr id="5" name="Accolade fermante 4"/>
          <p:cNvSpPr/>
          <p:nvPr/>
        </p:nvSpPr>
        <p:spPr>
          <a:xfrm>
            <a:off x="7236296" y="3645024"/>
            <a:ext cx="360040" cy="24482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631832" y="472514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Verre abimé sur la tranche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79455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8. À petits pas dans le vaste monde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212" y="1600200"/>
            <a:ext cx="5279575" cy="4525963"/>
          </a:xfrm>
        </p:spPr>
      </p:pic>
    </p:spTree>
    <p:extLst>
      <p:ext uri="{BB962C8B-B14F-4D97-AF65-F5344CB8AC3E}">
        <p14:creationId xmlns:p14="http://schemas.microsoft.com/office/powerpoint/2010/main" val="1858083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9. Il était de toutes petites, petites histoires…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684" y="1600200"/>
            <a:ext cx="5260632" cy="4525963"/>
          </a:xfrm>
        </p:spPr>
      </p:pic>
    </p:spTree>
    <p:extLst>
      <p:ext uri="{BB962C8B-B14F-4D97-AF65-F5344CB8AC3E}">
        <p14:creationId xmlns:p14="http://schemas.microsoft.com/office/powerpoint/2010/main" val="3870054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10.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713" y="1600200"/>
            <a:ext cx="5266574" cy="4525963"/>
          </a:xfrm>
        </p:spPr>
      </p:pic>
      <p:cxnSp>
        <p:nvCxnSpPr>
          <p:cNvPr id="6" name="Connecteur droit avec flèche 5"/>
          <p:cNvCxnSpPr/>
          <p:nvPr/>
        </p:nvCxnSpPr>
        <p:spPr>
          <a:xfrm flipH="1" flipV="1">
            <a:off x="7236296" y="2873427"/>
            <a:ext cx="203643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7439939" y="313249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Cadre égratigné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625615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Caractéristiques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9 cadres: 4 avec baguette rouge et 5 avec baguette argent </a:t>
            </a:r>
          </a:p>
          <a:p>
            <a:r>
              <a:rPr lang="fr-FR" dirty="0" smtClean="0"/>
              <a:t>Dimension: 35,5 x 30,2</a:t>
            </a:r>
          </a:p>
          <a:p>
            <a:r>
              <a:rPr lang="fr-FR" dirty="0" smtClean="0"/>
              <a:t>Technique: aquarelle et encre de chine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3502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Conditionnement</a:t>
            </a:r>
            <a:endParaRPr lang="fr-FR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5162" y="1700337"/>
            <a:ext cx="770413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fr-FR" altLang="fr-FR" sz="1800" dirty="0">
                <a:solidFill>
                  <a:srgbClr val="FF0000"/>
                </a:solidFill>
                <a:latin typeface="Trebuchet MS" pitchFamily="34" charset="0"/>
                <a:sym typeface="Wingdings" pitchFamily="2" charset="2"/>
              </a:rPr>
              <a:t></a:t>
            </a:r>
            <a:r>
              <a:rPr lang="fr-FR" altLang="fr-FR" sz="1800" dirty="0">
                <a:solidFill>
                  <a:srgbClr val="FF0000"/>
                </a:solidFill>
                <a:latin typeface="Trebuchet MS" pitchFamily="34" charset="0"/>
              </a:rPr>
              <a:t>Ne pas utiliser de cutter et de scotch marron sur les pochettes et la boîte. Emballer la boîte avant transport et la stocker à plat.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fr-FR" altLang="fr-FR" sz="1800" dirty="0">
              <a:solidFill>
                <a:srgbClr val="FF0000"/>
              </a:solidFill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fr-FR" altLang="fr-FR" sz="1800" dirty="0">
                <a:solidFill>
                  <a:srgbClr val="FF0000"/>
                </a:solidFill>
                <a:latin typeface="Trebuchet MS" pitchFamily="34" charset="0"/>
              </a:rPr>
              <a:t>Les pochettes sont fermées avec du scotch papier repositionnable : fonctionne comme un scratch et elles s’ouvrent comme des enveloppes : ne pas utiliser de cutter !</a:t>
            </a:r>
          </a:p>
        </p:txBody>
      </p:sp>
      <p:pic>
        <p:nvPicPr>
          <p:cNvPr id="5" name="Image 4" descr="Blexbolex-conditionnemen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645024"/>
            <a:ext cx="400843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 descr="Blexbolex-Conditionnement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2" y="3606924"/>
            <a:ext cx="4068763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485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Copies préparatoires</a:t>
            </a:r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35" y="1600200"/>
            <a:ext cx="6811130" cy="4525963"/>
          </a:xfrm>
        </p:spPr>
      </p:pic>
    </p:spTree>
    <p:extLst>
      <p:ext uri="{BB962C8B-B14F-4D97-AF65-F5344CB8AC3E}">
        <p14:creationId xmlns:p14="http://schemas.microsoft.com/office/powerpoint/2010/main" val="3876869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1. Présentation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660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</a:t>
            </a:r>
            <a:r>
              <a:rPr lang="fr-FR" dirty="0" smtClean="0"/>
              <a:t>. Bio biblio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921" y="1600200"/>
            <a:ext cx="5226158" cy="4525963"/>
          </a:xfrm>
        </p:spPr>
      </p:pic>
    </p:spTree>
    <p:extLst>
      <p:ext uri="{BB962C8B-B14F-4D97-AF65-F5344CB8AC3E}">
        <p14:creationId xmlns:p14="http://schemas.microsoft.com/office/powerpoint/2010/main" val="4043345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3. Couverture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601" y="1600200"/>
            <a:ext cx="5284798" cy="4525963"/>
          </a:xfrm>
        </p:spPr>
      </p:pic>
    </p:spTree>
    <p:extLst>
      <p:ext uri="{BB962C8B-B14F-4D97-AF65-F5344CB8AC3E}">
        <p14:creationId xmlns:p14="http://schemas.microsoft.com/office/powerpoint/2010/main" val="1507765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4. En avant la musique !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315" y="1600200"/>
            <a:ext cx="5255370" cy="4525963"/>
          </a:xfrm>
        </p:spPr>
      </p:pic>
    </p:spTree>
    <p:extLst>
      <p:ext uri="{BB962C8B-B14F-4D97-AF65-F5344CB8AC3E}">
        <p14:creationId xmlns:p14="http://schemas.microsoft.com/office/powerpoint/2010/main" val="1553161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5. Infatigable bébé !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687" y="1600200"/>
            <a:ext cx="5336625" cy="4525963"/>
          </a:xfrm>
        </p:spPr>
      </p:pic>
    </p:spTree>
    <p:extLst>
      <p:ext uri="{BB962C8B-B14F-4D97-AF65-F5344CB8AC3E}">
        <p14:creationId xmlns:p14="http://schemas.microsoft.com/office/powerpoint/2010/main" val="28433078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156</Words>
  <Application>Microsoft Office PowerPoint</Application>
  <PresentationFormat>Affichage à l'écran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Originaux de la bibliographie Des bébés, des livres</vt:lpstr>
      <vt:lpstr>Caractéristiques</vt:lpstr>
      <vt:lpstr>Conditionnement</vt:lpstr>
      <vt:lpstr>Copies préparatoires</vt:lpstr>
      <vt:lpstr>1. Présentation</vt:lpstr>
      <vt:lpstr>2. Bio biblio</vt:lpstr>
      <vt:lpstr>3. Couverture</vt:lpstr>
      <vt:lpstr>4. En avant la musique !</vt:lpstr>
      <vt:lpstr>5. Infatigable bébé ! </vt:lpstr>
      <vt:lpstr>6. Papa, maman, bébé… Et les autres</vt:lpstr>
      <vt:lpstr>7. Arrêt sur images</vt:lpstr>
      <vt:lpstr>8. À petits pas dans le vaste monde</vt:lpstr>
      <vt:lpstr>9. Il était de toutes petites, petites histoires…</vt:lpstr>
      <vt:lpstr>10. </vt:lpstr>
    </vt:vector>
  </TitlesOfParts>
  <Company>Marie de Paris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Originaux de la bibliographie Des bébés, des livres</dc:title>
  <dc:creator>Guillot, Lea</dc:creator>
  <cp:lastModifiedBy>Guillot, Lea</cp:lastModifiedBy>
  <cp:revision>9</cp:revision>
  <dcterms:created xsi:type="dcterms:W3CDTF">2019-04-23T16:04:14Z</dcterms:created>
  <dcterms:modified xsi:type="dcterms:W3CDTF">2019-06-12T15:18:21Z</dcterms:modified>
</cp:coreProperties>
</file>