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D5-16FA-47FA-871A-BD223F8F424F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7D1F-9E49-433C-978A-F4D44E0D5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36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D5-16FA-47FA-871A-BD223F8F424F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7D1F-9E49-433C-978A-F4D44E0D5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13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D5-16FA-47FA-871A-BD223F8F424F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7D1F-9E49-433C-978A-F4D44E0D5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74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D5-16FA-47FA-871A-BD223F8F424F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7D1F-9E49-433C-978A-F4D44E0D5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35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D5-16FA-47FA-871A-BD223F8F424F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7D1F-9E49-433C-978A-F4D44E0D5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58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D5-16FA-47FA-871A-BD223F8F424F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7D1F-9E49-433C-978A-F4D44E0D5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00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D5-16FA-47FA-871A-BD223F8F424F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7D1F-9E49-433C-978A-F4D44E0D5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58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D5-16FA-47FA-871A-BD223F8F424F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7D1F-9E49-433C-978A-F4D44E0D5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72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D5-16FA-47FA-871A-BD223F8F424F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7D1F-9E49-433C-978A-F4D44E0D5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98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D5-16FA-47FA-871A-BD223F8F424F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7D1F-9E49-433C-978A-F4D44E0D5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48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D5-16FA-47FA-871A-BD223F8F424F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7D1F-9E49-433C-978A-F4D44E0D5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06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CE5D5-16FA-47FA-871A-BD223F8F424F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67D1F-9E49-433C-978A-F4D44E0D5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48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Dessins préparatoires de la bibliographie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De </a:t>
            </a:r>
            <a:r>
              <a:rPr lang="fr-FR" dirty="0" smtClean="0"/>
              <a:t>mots en images</a:t>
            </a:r>
            <a:br>
              <a:rPr lang="fr-FR" dirty="0" smtClean="0"/>
            </a:br>
            <a:r>
              <a:rPr lang="fr-FR" dirty="0" smtClean="0"/>
              <a:t>Sélection de livres pour les enfants de 3 à 6 ans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7526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/>
                </a:solidFill>
              </a:rPr>
              <a:t>Olivier Charpentier </a:t>
            </a:r>
          </a:p>
          <a:p>
            <a:r>
              <a:rPr lang="fr-FR" sz="4000" dirty="0" smtClean="0">
                <a:solidFill>
                  <a:schemeClr val="tx1"/>
                </a:solidFill>
              </a:rPr>
              <a:t>2007</a:t>
            </a:r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8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8- Tout un Monde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54" y="1600200"/>
            <a:ext cx="4566891" cy="4525963"/>
          </a:xfrm>
        </p:spPr>
      </p:pic>
    </p:spTree>
    <p:extLst>
      <p:ext uri="{BB962C8B-B14F-4D97-AF65-F5344CB8AC3E}">
        <p14:creationId xmlns:p14="http://schemas.microsoft.com/office/powerpoint/2010/main" val="255422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9- Temps contés, temps chantés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90" y="1600200"/>
            <a:ext cx="4609420" cy="4525963"/>
          </a:xfrm>
        </p:spPr>
      </p:pic>
    </p:spTree>
    <p:extLst>
      <p:ext uri="{BB962C8B-B14F-4D97-AF65-F5344CB8AC3E}">
        <p14:creationId xmlns:p14="http://schemas.microsoft.com/office/powerpoint/2010/main" val="2501582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10- Quatrième de couverture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744" y="1600200"/>
            <a:ext cx="4504512" cy="4525963"/>
          </a:xfrm>
        </p:spPr>
      </p:pic>
    </p:spTree>
    <p:extLst>
      <p:ext uri="{BB962C8B-B14F-4D97-AF65-F5344CB8AC3E}">
        <p14:creationId xmlns:p14="http://schemas.microsoft.com/office/powerpoint/2010/main" val="99176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Conditionnement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12976"/>
            <a:ext cx="4919464" cy="3268960"/>
          </a:xfrm>
        </p:spPr>
      </p:pic>
      <p:sp>
        <p:nvSpPr>
          <p:cNvPr id="5" name="ZoneTexte 4"/>
          <p:cNvSpPr txBox="1"/>
          <p:nvPr/>
        </p:nvSpPr>
        <p:spPr>
          <a:xfrm>
            <a:off x="4788024" y="244436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Dessins conditionnés dans des pochettes en papier neutre.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321297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Dessins rangés dans la boîte avec les autres originaux de </a:t>
            </a:r>
            <a:r>
              <a:rPr lang="fr-FR" smtClean="0"/>
              <a:t>la bibliographie.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91680" y="60516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Dimension: 15x15 cm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359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1- Couverture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51" y="1600200"/>
            <a:ext cx="4566698" cy="4525963"/>
          </a:xfrm>
        </p:spPr>
      </p:pic>
    </p:spTree>
    <p:extLst>
      <p:ext uri="{BB962C8B-B14F-4D97-AF65-F5344CB8AC3E}">
        <p14:creationId xmlns:p14="http://schemas.microsoft.com/office/powerpoint/2010/main" val="32932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2- Temps d’images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4" y="1600200"/>
            <a:ext cx="4538832" cy="4525963"/>
          </a:xfrm>
        </p:spPr>
      </p:pic>
    </p:spTree>
    <p:extLst>
      <p:ext uri="{BB962C8B-B14F-4D97-AF65-F5344CB8AC3E}">
        <p14:creationId xmlns:p14="http://schemas.microsoft.com/office/powerpoint/2010/main" val="278216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3- Une affaire de famille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16" y="1600200"/>
            <a:ext cx="4588167" cy="4525963"/>
          </a:xfrm>
        </p:spPr>
      </p:pic>
    </p:spTree>
    <p:extLst>
      <p:ext uri="{BB962C8B-B14F-4D97-AF65-F5344CB8AC3E}">
        <p14:creationId xmlns:p14="http://schemas.microsoft.com/office/powerpoint/2010/main" val="19118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4- Et moi et moi !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69" y="1600200"/>
            <a:ext cx="4536661" cy="4525963"/>
          </a:xfrm>
        </p:spPr>
      </p:pic>
    </p:spTree>
    <p:extLst>
      <p:ext uri="{BB962C8B-B14F-4D97-AF65-F5344CB8AC3E}">
        <p14:creationId xmlns:p14="http://schemas.microsoft.com/office/powerpoint/2010/main" val="295544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5- Un p’tit cœur qui bat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34" y="1600200"/>
            <a:ext cx="4599731" cy="4525963"/>
          </a:xfrm>
        </p:spPr>
      </p:pic>
    </p:spTree>
    <p:extLst>
      <p:ext uri="{BB962C8B-B14F-4D97-AF65-F5344CB8AC3E}">
        <p14:creationId xmlns:p14="http://schemas.microsoft.com/office/powerpoint/2010/main" val="421226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6- Mon petit monde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56" y="1600200"/>
            <a:ext cx="4567088" cy="4525963"/>
          </a:xfrm>
        </p:spPr>
      </p:pic>
    </p:spTree>
    <p:extLst>
      <p:ext uri="{BB962C8B-B14F-4D97-AF65-F5344CB8AC3E}">
        <p14:creationId xmlns:p14="http://schemas.microsoft.com/office/powerpoint/2010/main" val="3306581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7- Couleurs nature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60" y="1600200"/>
            <a:ext cx="4586280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467544" y="2852936"/>
            <a:ext cx="1368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Disparition du violet au profit du noir dans les cadres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20350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88</Words>
  <Application>Microsoft Office PowerPoint</Application>
  <PresentationFormat>Affichage à l'écran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Dessins préparatoires de la bibliographie De mots en images Sélection de livres pour les enfants de 3 à 6 ans</vt:lpstr>
      <vt:lpstr>Conditionnement </vt:lpstr>
      <vt:lpstr>1- Couverture</vt:lpstr>
      <vt:lpstr>2- Temps d’images</vt:lpstr>
      <vt:lpstr>3- Une affaire de famille</vt:lpstr>
      <vt:lpstr>4- Et moi et moi !</vt:lpstr>
      <vt:lpstr>5- Un p’tit cœur qui bat</vt:lpstr>
      <vt:lpstr>6- Mon petit monde</vt:lpstr>
      <vt:lpstr>7- Couleurs nature</vt:lpstr>
      <vt:lpstr>8- Tout un Monde</vt:lpstr>
      <vt:lpstr>9- Temps contés, temps chantés</vt:lpstr>
      <vt:lpstr>10- Quatrième de couverture</vt:lpstr>
    </vt:vector>
  </TitlesOfParts>
  <Company>Marie de Paris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Dessins préparatoires de la bibliographie Des mots en images Sélection de livres pour les enfants de 3 à 6 ans</dc:title>
  <dc:creator>Guillot, Lea</dc:creator>
  <cp:lastModifiedBy>Guillot, Lea</cp:lastModifiedBy>
  <cp:revision>5</cp:revision>
  <dcterms:created xsi:type="dcterms:W3CDTF">2019-05-21T10:41:30Z</dcterms:created>
  <dcterms:modified xsi:type="dcterms:W3CDTF">2019-07-20T08:57:00Z</dcterms:modified>
</cp:coreProperties>
</file>