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1" r:id="rId6"/>
    <p:sldId id="259" r:id="rId7"/>
    <p:sldId id="270" r:id="rId8"/>
    <p:sldId id="260" r:id="rId9"/>
    <p:sldId id="263" r:id="rId10"/>
    <p:sldId id="264" r:id="rId11"/>
    <p:sldId id="265" r:id="rId12"/>
    <p:sldId id="266" r:id="rId13"/>
    <p:sldId id="267" r:id="rId14"/>
    <p:sldId id="271" r:id="rId15"/>
    <p:sldId id="268" r:id="rId16"/>
    <p:sldId id="269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634" y="-8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9EDD-1AD7-4195-946B-4091CA3AECED}" type="datetimeFigureOut">
              <a:rPr lang="fr-FR" smtClean="0"/>
              <a:t>16/03/2021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CC0C-B648-46E3-AA84-186BAA582F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5231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9EDD-1AD7-4195-946B-4091CA3AECED}" type="datetimeFigureOut">
              <a:rPr lang="fr-FR" smtClean="0"/>
              <a:t>16/03/2021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CC0C-B648-46E3-AA84-186BAA582F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7580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9EDD-1AD7-4195-946B-4091CA3AECED}" type="datetimeFigureOut">
              <a:rPr lang="fr-FR" smtClean="0"/>
              <a:t>16/03/2021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CC0C-B648-46E3-AA84-186BAA582F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7979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9EDD-1AD7-4195-946B-4091CA3AECED}" type="datetimeFigureOut">
              <a:rPr lang="fr-FR" smtClean="0"/>
              <a:t>16/03/2021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CC0C-B648-46E3-AA84-186BAA582F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0532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9EDD-1AD7-4195-946B-4091CA3AECED}" type="datetimeFigureOut">
              <a:rPr lang="fr-FR" smtClean="0"/>
              <a:t>16/03/2021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CC0C-B648-46E3-AA84-186BAA582F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345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9EDD-1AD7-4195-946B-4091CA3AECED}" type="datetimeFigureOut">
              <a:rPr lang="fr-FR" smtClean="0"/>
              <a:t>16/03/2021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CC0C-B648-46E3-AA84-186BAA582F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9627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9EDD-1AD7-4195-946B-4091CA3AECED}" type="datetimeFigureOut">
              <a:rPr lang="fr-FR" smtClean="0"/>
              <a:t>16/03/2021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CC0C-B648-46E3-AA84-186BAA582F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0275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9EDD-1AD7-4195-946B-4091CA3AECED}" type="datetimeFigureOut">
              <a:rPr lang="fr-FR" smtClean="0"/>
              <a:t>16/03/2021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CC0C-B648-46E3-AA84-186BAA582F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9828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9EDD-1AD7-4195-946B-4091CA3AECED}" type="datetimeFigureOut">
              <a:rPr lang="fr-FR" smtClean="0"/>
              <a:t>16/03/2021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CC0C-B648-46E3-AA84-186BAA582F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141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9EDD-1AD7-4195-946B-4091CA3AECED}" type="datetimeFigureOut">
              <a:rPr lang="fr-FR" smtClean="0"/>
              <a:t>16/03/2021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CC0C-B648-46E3-AA84-186BAA582F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9258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9EDD-1AD7-4195-946B-4091CA3AECED}" type="datetimeFigureOut">
              <a:rPr lang="fr-FR" smtClean="0"/>
              <a:t>16/03/2021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CC0C-B648-46E3-AA84-186BAA582F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9140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B9EDD-1AD7-4195-946B-4091CA3AECED}" type="datetimeFigureOut">
              <a:rPr lang="fr-FR" smtClean="0"/>
              <a:t>16/03/2021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3CC0C-B648-46E3-AA84-186BAA582F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6817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fr-FR" dirty="0" smtClean="0"/>
              <a:t>Originaux de la bibliographie</a:t>
            </a:r>
            <a:br>
              <a:rPr lang="fr-FR" dirty="0" smtClean="0"/>
            </a:br>
            <a:r>
              <a:rPr lang="fr-FR" dirty="0" smtClean="0"/>
              <a:t>Tu lis déjà ! Tu lis quoi ?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0" y="4725144"/>
            <a:ext cx="6400800" cy="1752600"/>
          </a:xfrm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chemeClr val="tx1"/>
                </a:solidFill>
              </a:rPr>
              <a:t>Géraldine </a:t>
            </a:r>
            <a:r>
              <a:rPr lang="fr-FR" sz="4000" dirty="0" err="1" smtClean="0">
                <a:solidFill>
                  <a:schemeClr val="tx1"/>
                </a:solidFill>
              </a:rPr>
              <a:t>Alibeu</a:t>
            </a:r>
            <a:endParaRPr lang="fr-FR" sz="4000" dirty="0" smtClean="0">
              <a:solidFill>
                <a:schemeClr val="tx1"/>
              </a:solidFill>
            </a:endParaRPr>
          </a:p>
          <a:p>
            <a:r>
              <a:rPr lang="fr-FR" sz="4000" dirty="0" smtClean="0">
                <a:solidFill>
                  <a:schemeClr val="tx1"/>
                </a:solidFill>
              </a:rPr>
              <a:t>2004</a:t>
            </a:r>
            <a:endParaRPr lang="fr-FR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492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6</a:t>
            </a:r>
            <a:r>
              <a:rPr lang="fr-FR" dirty="0" smtClean="0"/>
              <a:t>. </a:t>
            </a:r>
            <a:r>
              <a:rPr lang="fr-FR" dirty="0" smtClean="0"/>
              <a:t>Que d’émotions !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37" y="1600200"/>
            <a:ext cx="6836925" cy="4525963"/>
          </a:xfrm>
        </p:spPr>
      </p:pic>
    </p:spTree>
    <p:extLst>
      <p:ext uri="{BB962C8B-B14F-4D97-AF65-F5344CB8AC3E}">
        <p14:creationId xmlns:p14="http://schemas.microsoft.com/office/powerpoint/2010/main" val="1286286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7</a:t>
            </a:r>
            <a:r>
              <a:rPr lang="fr-FR" dirty="0" smtClean="0"/>
              <a:t>. </a:t>
            </a:r>
            <a:r>
              <a:rPr lang="fr-FR" dirty="0" smtClean="0"/>
              <a:t>Dans l’tourbillon d’la vie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162" y="1600200"/>
            <a:ext cx="6697676" cy="4525963"/>
          </a:xfrm>
        </p:spPr>
      </p:pic>
    </p:spTree>
    <p:extLst>
      <p:ext uri="{BB962C8B-B14F-4D97-AF65-F5344CB8AC3E}">
        <p14:creationId xmlns:p14="http://schemas.microsoft.com/office/powerpoint/2010/main" val="61215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8</a:t>
            </a:r>
            <a:r>
              <a:rPr lang="fr-FR" dirty="0" smtClean="0"/>
              <a:t>. </a:t>
            </a:r>
            <a:r>
              <a:rPr lang="fr-FR" dirty="0" smtClean="0"/>
              <a:t>Tout peut arriver !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248" y="1600200"/>
            <a:ext cx="6607504" cy="4525963"/>
          </a:xfrm>
        </p:spPr>
      </p:pic>
    </p:spTree>
    <p:extLst>
      <p:ext uri="{BB962C8B-B14F-4D97-AF65-F5344CB8AC3E}">
        <p14:creationId xmlns:p14="http://schemas.microsoft.com/office/powerpoint/2010/main" val="3421581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9</a:t>
            </a:r>
            <a:r>
              <a:rPr lang="fr-FR" dirty="0" smtClean="0"/>
              <a:t>. </a:t>
            </a:r>
            <a:r>
              <a:rPr lang="fr-FR" dirty="0" smtClean="0"/>
              <a:t>Éclats de rire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73" y="1600200"/>
            <a:ext cx="6714253" cy="4525963"/>
          </a:xfrm>
        </p:spPr>
      </p:pic>
    </p:spTree>
    <p:extLst>
      <p:ext uri="{BB962C8B-B14F-4D97-AF65-F5344CB8AC3E}">
        <p14:creationId xmlns:p14="http://schemas.microsoft.com/office/powerpoint/2010/main" val="2566130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10. Ouvrez l’œil 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8312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11</a:t>
            </a:r>
            <a:r>
              <a:rPr lang="fr-FR" dirty="0" smtClean="0"/>
              <a:t>. </a:t>
            </a:r>
            <a:r>
              <a:rPr lang="fr-FR" dirty="0" smtClean="0"/>
              <a:t>Rendez-vous contes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331" y="1600200"/>
            <a:ext cx="6595337" cy="4525963"/>
          </a:xfrm>
        </p:spPr>
      </p:pic>
    </p:spTree>
    <p:extLst>
      <p:ext uri="{BB962C8B-B14F-4D97-AF65-F5344CB8AC3E}">
        <p14:creationId xmlns:p14="http://schemas.microsoft.com/office/powerpoint/2010/main" val="419627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12. 4</a:t>
            </a:r>
            <a:r>
              <a:rPr lang="fr-FR" baseline="30000" dirty="0" smtClean="0"/>
              <a:t>e</a:t>
            </a:r>
            <a:r>
              <a:rPr lang="fr-FR" dirty="0" smtClean="0"/>
              <a:t> de couverture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77" y="1600200"/>
            <a:ext cx="6852645" cy="4525963"/>
          </a:xfrm>
        </p:spPr>
      </p:pic>
    </p:spTree>
    <p:extLst>
      <p:ext uri="{BB962C8B-B14F-4D97-AF65-F5344CB8AC3E}">
        <p14:creationId xmlns:p14="http://schemas.microsoft.com/office/powerpoint/2010/main" val="2596796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Caractéristiques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10</a:t>
            </a:r>
            <a:r>
              <a:rPr lang="fr-FR" dirty="0" smtClean="0"/>
              <a:t> </a:t>
            </a:r>
            <a:r>
              <a:rPr lang="fr-FR" dirty="0" smtClean="0"/>
              <a:t>cadres avec des baguettes en bois</a:t>
            </a:r>
          </a:p>
          <a:p>
            <a:r>
              <a:rPr lang="fr-FR" dirty="0" smtClean="0"/>
              <a:t>Format 59,6 x 39 à l’horizontale </a:t>
            </a:r>
          </a:p>
          <a:p>
            <a:r>
              <a:rPr lang="fr-FR" dirty="0" smtClean="0"/>
              <a:t>Technique: </a:t>
            </a:r>
            <a:r>
              <a:rPr lang="fr-FR" dirty="0"/>
              <a:t>collages de dessins au crayon et à la peinture à l'huile. </a:t>
            </a:r>
            <a:r>
              <a:rPr lang="fr-FR" dirty="0" smtClean="0"/>
              <a:t>Et quelques utilisations </a:t>
            </a:r>
            <a:r>
              <a:rPr lang="fr-FR" dirty="0"/>
              <a:t>de papiers de récupération.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6266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Remarques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2 </a:t>
            </a:r>
            <a:r>
              <a:rPr lang="fr-FR" dirty="0"/>
              <a:t>cadres de présentation :</a:t>
            </a:r>
          </a:p>
          <a:p>
            <a:pPr lvl="1"/>
            <a:r>
              <a:rPr lang="fr-FR" dirty="0"/>
              <a:t>Bio-biblio format A3 à encadrer</a:t>
            </a:r>
          </a:p>
          <a:p>
            <a:pPr lvl="1"/>
            <a:r>
              <a:rPr lang="fr-FR" dirty="0"/>
              <a:t>Présentation à faire et encadrer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Accompagné </a:t>
            </a:r>
            <a:r>
              <a:rPr lang="fr-FR" dirty="0"/>
              <a:t>du livret </a:t>
            </a:r>
            <a:r>
              <a:rPr lang="fr-FR" dirty="0" smtClean="0"/>
              <a:t>bibliographique </a:t>
            </a:r>
            <a:r>
              <a:rPr lang="fr-FR" dirty="0"/>
              <a:t>à consulter sur place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47932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Conditionnement</a:t>
            </a:r>
            <a:endParaRPr lang="fr-FR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65162" y="1772345"/>
            <a:ext cx="770413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fr-FR" altLang="fr-FR" sz="1800" dirty="0">
                <a:solidFill>
                  <a:srgbClr val="FF0000"/>
                </a:solidFill>
                <a:latin typeface="Trebuchet MS" pitchFamily="34" charset="0"/>
                <a:sym typeface="Wingdings" pitchFamily="2" charset="2"/>
              </a:rPr>
              <a:t></a:t>
            </a:r>
            <a:r>
              <a:rPr lang="fr-FR" altLang="fr-FR" sz="1800" dirty="0">
                <a:solidFill>
                  <a:srgbClr val="FF0000"/>
                </a:solidFill>
                <a:latin typeface="Trebuchet MS" pitchFamily="34" charset="0"/>
              </a:rPr>
              <a:t>Ne pas utiliser de cutter et de scotch marron sur les pochettes et la boîte. Emballer la boîte avant transport et la stocker à plat.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fr-FR" altLang="fr-FR" sz="1800" dirty="0">
              <a:solidFill>
                <a:srgbClr val="FF0000"/>
              </a:solidFill>
              <a:latin typeface="Trebuchet MS" pitchFamily="34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fr-FR" altLang="fr-FR" sz="1800" dirty="0">
                <a:solidFill>
                  <a:srgbClr val="FF0000"/>
                </a:solidFill>
                <a:latin typeface="Trebuchet MS" pitchFamily="34" charset="0"/>
              </a:rPr>
              <a:t>Les pochettes sont fermées avec du scotch papier repositionnable : fonctionne comme un scratch et elles s’ouvrent comme des enveloppes : ne pas utiliser de cutter !</a:t>
            </a:r>
          </a:p>
        </p:txBody>
      </p:sp>
      <p:pic>
        <p:nvPicPr>
          <p:cNvPr id="5" name="Image 4" descr="Blexbolex-conditionnemen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3717032"/>
            <a:ext cx="400843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 descr="Blexbolex-Conditionnement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412" y="3678932"/>
            <a:ext cx="4068763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5263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1. Présentation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586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</a:t>
            </a:r>
            <a:r>
              <a:rPr lang="fr-FR" dirty="0" smtClean="0"/>
              <a:t>. Bio bibliographie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1724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3. Couverture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7036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</a:t>
            </a:r>
            <a:r>
              <a:rPr lang="fr-FR" dirty="0" smtClean="0"/>
              <a:t>. </a:t>
            </a:r>
            <a:r>
              <a:rPr lang="fr-FR" dirty="0" smtClean="0"/>
              <a:t>Portraits de famille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34" y="1600200"/>
            <a:ext cx="6893532" cy="4525963"/>
          </a:xfrm>
        </p:spPr>
      </p:pic>
    </p:spTree>
    <p:extLst>
      <p:ext uri="{BB962C8B-B14F-4D97-AF65-F5344CB8AC3E}">
        <p14:creationId xmlns:p14="http://schemas.microsoft.com/office/powerpoint/2010/main" val="1821760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5</a:t>
            </a:r>
            <a:r>
              <a:rPr lang="fr-FR" dirty="0" smtClean="0"/>
              <a:t>. </a:t>
            </a:r>
            <a:r>
              <a:rPr lang="fr-FR" dirty="0" smtClean="0"/>
              <a:t>C’est tout moi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26" y="1600200"/>
            <a:ext cx="6722748" cy="4525963"/>
          </a:xfrm>
        </p:spPr>
      </p:pic>
    </p:spTree>
    <p:extLst>
      <p:ext uri="{BB962C8B-B14F-4D97-AF65-F5344CB8AC3E}">
        <p14:creationId xmlns:p14="http://schemas.microsoft.com/office/powerpoint/2010/main" val="228138890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179</Words>
  <Application>Microsoft Office PowerPoint</Application>
  <PresentationFormat>Affichage à l'écran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Originaux de la bibliographie Tu lis déjà ! Tu lis quoi ? </vt:lpstr>
      <vt:lpstr>Caractéristiques</vt:lpstr>
      <vt:lpstr>Remarques</vt:lpstr>
      <vt:lpstr>Conditionnement</vt:lpstr>
      <vt:lpstr>1. Présentation</vt:lpstr>
      <vt:lpstr>2. Bio bibliographie</vt:lpstr>
      <vt:lpstr>3. Couverture</vt:lpstr>
      <vt:lpstr>4. Portraits de famille</vt:lpstr>
      <vt:lpstr>5. C’est tout moi</vt:lpstr>
      <vt:lpstr>6. Que d’émotions !</vt:lpstr>
      <vt:lpstr>7. Dans l’tourbillon d’la vie</vt:lpstr>
      <vt:lpstr>8. Tout peut arriver ! </vt:lpstr>
      <vt:lpstr>9. Éclats de rire</vt:lpstr>
      <vt:lpstr>10. Ouvrez l’œil !</vt:lpstr>
      <vt:lpstr>11. Rendez-vous contes</vt:lpstr>
      <vt:lpstr>12. 4e de couverture</vt:lpstr>
    </vt:vector>
  </TitlesOfParts>
  <Company>Marie de Paris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Originaux</dc:title>
  <dc:creator>Guillot, Lea</dc:creator>
  <cp:lastModifiedBy>Coudie, Cecile</cp:lastModifiedBy>
  <cp:revision>15</cp:revision>
  <dcterms:created xsi:type="dcterms:W3CDTF">2019-04-24T16:10:18Z</dcterms:created>
  <dcterms:modified xsi:type="dcterms:W3CDTF">2021-03-16T09:25:31Z</dcterms:modified>
</cp:coreProperties>
</file>